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8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9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0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1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2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4.xml" ContentType="application/vnd.openxmlformats-officedocument.presentationml.notesSlide+xml"/>
  <Override PartName="/ppt/tags/tag112.xml" ContentType="application/vnd.openxmlformats-officedocument.presentationml.tags+xml"/>
  <Override PartName="/ppt/notesSlides/notesSlide15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6.xml" ContentType="application/vnd.openxmlformats-officedocument.presentationml.notesSlide+xml"/>
  <Override PartName="/ppt/tags/tag115.xml" ContentType="application/vnd.openxmlformats-officedocument.presentationml.tags+xml"/>
  <Override PartName="/ppt/notesSlides/notesSlide17.xml" ContentType="application/vnd.openxmlformats-officedocument.presentationml.notesSlide+xml"/>
  <Override PartName="/ppt/tags/tag116.xml" ContentType="application/vnd.openxmlformats-officedocument.presentationml.tags+xml"/>
  <Override PartName="/ppt/notesSlides/notesSlide18.xml" ContentType="application/vnd.openxmlformats-officedocument.presentationml.notesSlide+xml"/>
  <Override PartName="/ppt/tags/tag117.xml" ContentType="application/vnd.openxmlformats-officedocument.presentationml.tags+xml"/>
  <Override PartName="/ppt/notesSlides/notesSlide19.xml" ContentType="application/vnd.openxmlformats-officedocument.presentationml.notesSlide+xml"/>
  <Override PartName="/ppt/tags/tag118.xml" ContentType="application/vnd.openxmlformats-officedocument.presentationml.tags+xml"/>
  <Override PartName="/ppt/notesSlides/notesSlide20.xml" ContentType="application/vnd.openxmlformats-officedocument.presentationml.notesSlide+xml"/>
  <Override PartName="/ppt/tags/tag119.xml" ContentType="application/vnd.openxmlformats-officedocument.presentationml.tags+xml"/>
  <Override PartName="/ppt/notesSlides/notesSlide21.xml" ContentType="application/vnd.openxmlformats-officedocument.presentationml.notesSlide+xml"/>
  <Override PartName="/ppt/tags/tag120.xml" ContentType="application/vnd.openxmlformats-officedocument.presentationml.tags+xml"/>
  <Override PartName="/ppt/notesSlides/notesSlide22.xml" ContentType="application/vnd.openxmlformats-officedocument.presentationml.notesSlide+xml"/>
  <Override PartName="/ppt/tags/tag121.xml" ContentType="application/vnd.openxmlformats-officedocument.presentationml.tags+xml"/>
  <Override PartName="/ppt/notesSlides/notesSlide23.xml" ContentType="application/vnd.openxmlformats-officedocument.presentationml.notesSlide+xml"/>
  <Override PartName="/ppt/tags/tag122.xml" ContentType="application/vnd.openxmlformats-officedocument.presentationml.tags+xml"/>
  <Override PartName="/ppt/notesSlides/notesSlide24.xml" ContentType="application/vnd.openxmlformats-officedocument.presentationml.notesSlide+xml"/>
  <Override PartName="/ppt/tags/tag123.xml" ContentType="application/vnd.openxmlformats-officedocument.presentationml.tags+xml"/>
  <Override PartName="/ppt/notesSlides/notesSlide25.xml" ContentType="application/vnd.openxmlformats-officedocument.presentationml.notesSlide+xml"/>
  <Override PartName="/ppt/tags/tag124.xml" ContentType="application/vnd.openxmlformats-officedocument.presentationml.tags+xml"/>
  <Override PartName="/ppt/notesSlides/notesSlide26.xml" ContentType="application/vnd.openxmlformats-officedocument.presentationml.notesSlide+xml"/>
  <Override PartName="/ppt/tags/tag125.xml" ContentType="application/vnd.openxmlformats-officedocument.presentationml.tags+xml"/>
  <Override PartName="/ppt/notesSlides/notesSlide27.xml" ContentType="application/vnd.openxmlformats-officedocument.presentationml.notesSlide+xml"/>
  <Override PartName="/ppt/tags/tag126.xml" ContentType="application/vnd.openxmlformats-officedocument.presentationml.tags+xml"/>
  <Override PartName="/ppt/notesSlides/notesSlide28.xml" ContentType="application/vnd.openxmlformats-officedocument.presentationml.notesSlide+xml"/>
  <Override PartName="/ppt/tags/tag127.xml" ContentType="application/vnd.openxmlformats-officedocument.presentationml.tags+xml"/>
  <Override PartName="/ppt/notesSlides/notesSlide29.xml" ContentType="application/vnd.openxmlformats-officedocument.presentationml.notesSlide+xml"/>
  <Override PartName="/ppt/tags/tag128.xml" ContentType="application/vnd.openxmlformats-officedocument.presentationml.tags+xml"/>
  <Override PartName="/ppt/notesSlides/notesSlide30.xml" ContentType="application/vnd.openxmlformats-officedocument.presentationml.notesSlide+xml"/>
  <Override PartName="/ppt/tags/tag129.xml" ContentType="application/vnd.openxmlformats-officedocument.presentationml.tags+xml"/>
  <Override PartName="/ppt/notesSlides/notesSlide31.xml" ContentType="application/vnd.openxmlformats-officedocument.presentationml.notesSlide+xml"/>
  <Override PartName="/ppt/tags/tag130.xml" ContentType="application/vnd.openxmlformats-officedocument.presentationml.tags+xml"/>
  <Override PartName="/ppt/notesSlides/notesSlide32.xml" ContentType="application/vnd.openxmlformats-officedocument.presentationml.notesSlide+xml"/>
  <Override PartName="/ppt/tags/tag131.xml" ContentType="application/vnd.openxmlformats-officedocument.presentationml.tags+xml"/>
  <Override PartName="/ppt/notesSlides/notesSlide33.xml" ContentType="application/vnd.openxmlformats-officedocument.presentationml.notesSlide+xml"/>
  <Override PartName="/ppt/tags/tag132.xml" ContentType="application/vnd.openxmlformats-officedocument.presentationml.tags+xml"/>
  <Override PartName="/ppt/notesSlides/notesSlide34.xml" ContentType="application/vnd.openxmlformats-officedocument.presentationml.notesSlide+xml"/>
  <Override PartName="/ppt/tags/tag133.xml" ContentType="application/vnd.openxmlformats-officedocument.presentationml.tags+xml"/>
  <Override PartName="/ppt/notesSlides/notesSlide35.xml" ContentType="application/vnd.openxmlformats-officedocument.presentationml.notesSlide+xml"/>
  <Override PartName="/ppt/tags/tag134.xml" ContentType="application/vnd.openxmlformats-officedocument.presentationml.tags+xml"/>
  <Override PartName="/ppt/notesSlides/notesSlide36.xml" ContentType="application/vnd.openxmlformats-officedocument.presentationml.notesSlide+xml"/>
  <Override PartName="/ppt/tags/tag135.xml" ContentType="application/vnd.openxmlformats-officedocument.presentationml.tags+xml"/>
  <Override PartName="/ppt/notesSlides/notesSlide37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38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1111" r:id="rId2"/>
    <p:sldId id="1158" r:id="rId3"/>
    <p:sldId id="1258" r:id="rId4"/>
    <p:sldId id="1283" r:id="rId5"/>
    <p:sldId id="1244" r:id="rId6"/>
    <p:sldId id="1245" r:id="rId7"/>
    <p:sldId id="1282" r:id="rId8"/>
    <p:sldId id="1255" r:id="rId9"/>
    <p:sldId id="1285" r:id="rId10"/>
    <p:sldId id="1278" r:id="rId11"/>
    <p:sldId id="1279" r:id="rId12"/>
    <p:sldId id="1242" r:id="rId13"/>
    <p:sldId id="1259" r:id="rId14"/>
    <p:sldId id="1284" r:id="rId15"/>
    <p:sldId id="1274" r:id="rId16"/>
    <p:sldId id="1264" r:id="rId17"/>
    <p:sldId id="1290" r:id="rId18"/>
    <p:sldId id="1275" r:id="rId19"/>
    <p:sldId id="1289" r:id="rId20"/>
    <p:sldId id="1292" r:id="rId21"/>
    <p:sldId id="1293" r:id="rId22"/>
    <p:sldId id="1294" r:id="rId23"/>
    <p:sldId id="1296" r:id="rId24"/>
    <p:sldId id="1297" r:id="rId25"/>
    <p:sldId id="1298" r:id="rId26"/>
    <p:sldId id="1300" r:id="rId27"/>
    <p:sldId id="1291" r:id="rId28"/>
    <p:sldId id="1277" r:id="rId29"/>
    <p:sldId id="1276" r:id="rId30"/>
    <p:sldId id="1304" r:id="rId31"/>
    <p:sldId id="1305" r:id="rId32"/>
    <p:sldId id="1306" r:id="rId33"/>
    <p:sldId id="1307" r:id="rId34"/>
    <p:sldId id="1308" r:id="rId35"/>
    <p:sldId id="1281" r:id="rId36"/>
    <p:sldId id="1271" r:id="rId37"/>
    <p:sldId id="1265" r:id="rId38"/>
    <p:sldId id="1257" r:id="rId39"/>
    <p:sldId id="1120" r:id="rId40"/>
  </p:sldIdLst>
  <p:sldSz cx="12192000" cy="6858000"/>
  <p:notesSz cx="6858000" cy="9144000"/>
  <p:embeddedFontLst>
    <p:embeddedFont>
      <p:font typeface="锦绣宋体" panose="02010600030101010101" charset="-122"/>
      <p:regular r:id="rId43"/>
    </p:embeddedFont>
    <p:embeddedFont>
      <p:font typeface="微软雅黑" panose="020B0503020204020204" pitchFamily="34" charset="-122"/>
      <p:regular r:id="rId44"/>
      <p:bold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351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87BB-622E-0C98-369E-9887D36B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55291F-F6B7-1433-03E1-3A310122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75573-BA04-6AC9-AFB9-D74A8787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注意介绍高低电平的概念，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代表低电平，在本实验中指接地电压</a:t>
            </a:r>
            <a:r>
              <a:rPr lang="en-US" altLang="zh-CN" dirty="0"/>
              <a:t>0V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代表高电平，在本实验中指电源正极电压</a:t>
            </a:r>
            <a:r>
              <a:rPr lang="en-US" altLang="zh-CN" dirty="0"/>
              <a:t>6V</a:t>
            </a:r>
            <a:r>
              <a:rPr lang="zh-CN" altLang="en-US" dirty="0"/>
              <a:t>，时</a:t>
            </a:r>
            <a:r>
              <a:rPr lang="en-US" altLang="zh-CN" dirty="0"/>
              <a:t>4</a:t>
            </a:r>
            <a:r>
              <a:rPr lang="zh-CN" altLang="en-US" dirty="0"/>
              <a:t>节</a:t>
            </a:r>
            <a:r>
              <a:rPr lang="en-US" altLang="zh-CN" dirty="0"/>
              <a:t>1.5V</a:t>
            </a:r>
            <a:r>
              <a:rPr lang="zh-CN" altLang="en-US" dirty="0"/>
              <a:t>干电池的总和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6034E-DD53-0E89-5C57-63C399119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63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F88AE-5DEC-E1DE-7490-4961013D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7F1FAC-7098-78B7-594C-6EB918684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8C2201-0556-E115-E507-681317896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3D34EB-9679-2452-802F-1089E5ECC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20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65CB-A10B-8BE6-9836-71AE8B32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5B043-2C5C-45C5-3C20-24BA2C45D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8089-1AA8-7D2D-EE58-A6AB805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5EAC0-4BF1-497E-70F0-728A804F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922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D6A9-97E0-E0EA-05E7-B8F8BE59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2ED8D-BF7C-6077-16A9-4FD79343E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762145-F72D-9194-EE11-C13838F9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2244-4337-9BFA-2BCE-9A1CFB700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3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78-45C9-C8B0-35C8-1C2A4CA2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FA3E6-376E-1F5C-0EC7-BE55324B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98CD9-5FBA-3117-D38E-FED73DB0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06B36-E7A9-24FE-48C6-10D897C5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43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3FE3-15A6-F8A6-2329-21C0730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BDA53B-7C62-DC9B-1FF8-8964C270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9F72D9-B4A6-A649-8E4F-7B1A737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66186-B737-6046-E1D5-10CDD58D2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7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0BD0-1669-CA7A-9B7D-4EC623EE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4E1F0-836C-86B0-5FE3-7167A5A3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788CD4-F921-AF70-0B15-86D6FE21B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B137-5AE4-5D59-91C8-D3C108997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24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72EB-886F-9455-D72D-D23979CF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58427A-C24E-D1C3-D22A-C75C9A01C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FE36B-E642-E5E2-887E-473C8C21A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AEF05-F96F-419E-DA0D-76A4271E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1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ED4F-6959-F9D5-D023-8D47919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BAE1A-011C-FF58-B350-7DC6A67F4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594B69-6F59-B162-5600-5FF8F93AA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9B9B-0DB3-3D86-8C16-7A79DEDF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42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C569-AF76-D0B4-A2BD-F4D58E46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72553-4347-3003-93F5-223DC2BB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EA295-6CC5-5D62-C446-155FA44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C9F03-24D0-3B77-688D-22AB6F3B0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2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CA10C-D625-5006-618E-BD1DFE03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711724-5E89-E452-4ECD-966E0ADF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82EB6-5852-3D79-88AD-3C22A7CC5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35BE-300F-CA9D-51EC-0B682898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707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BDE-6924-037C-032F-4C4091E6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4CD7FC-0031-96BB-90B6-C9BCC849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4BF40-183D-9FCA-44E6-248E4E81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7B605-E79B-92C6-E753-91190825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61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6C4D-9193-4BE7-6FCF-CAFC8147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11D7F9-917E-21A8-3DA6-D3AF58FC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B212BC-8805-8E60-455E-BE0C0C1B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9E660-4CBF-4486-8938-863D42B73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6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E580-2054-623D-A9D8-3B96E7FD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5DDD85-1D34-E342-AA3A-39D7AC7FD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85B6C1-34B2-805E-2C4C-138C68C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EC01E-4DED-64C7-C037-C0110907C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26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202E-FDD8-777E-0289-C137475F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CD936-221E-5C12-A748-B56A1159C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0F8E68-C5FF-B871-017F-659F519F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4D584-326A-FE34-6BBB-11AA3EC0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4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F4A-C712-8403-C517-944C8168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886B-AF14-6FC4-BB7F-1FA88118A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1D3AA-3604-3B07-4EA8-0B4324A1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53BF9-05FC-47E5-81AC-60AB3129A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9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1378-86E1-E051-6141-0D451143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670F87-9A17-B6B5-F726-819A95BA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5510E-0457-0F3D-59ED-5FAFA2D15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5F6A-2A09-3F89-C4CA-59CFC947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4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3340-32D5-AD5F-444D-C1B5EAE3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29DD59-FF5C-ACC4-B185-73D8C4C0C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7942B3-89CD-BD87-E004-D4488BFFF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EF9F8-A164-859D-914F-64111C24D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25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D26D-8847-7237-3AC6-C1B7A9CE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570B38-ECC1-E5DA-AEE9-353FE0C16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644F-A2F2-4AB5-A132-98236175F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A2F-D1F4-C2E9-09B1-EC83A7E08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732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E64E-0681-BCBE-0C38-4049119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01B24-5EDF-3CBD-929C-7E0B85E99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BF2B06-6E02-DCCA-63A6-955BA4A4F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57BB9-DC37-22D0-16DB-A969E0D95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34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DFA5-856B-D293-017D-FBB3BC49E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CD7595-2911-597F-E149-A68BF280C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F31468-E162-0B6C-A899-D22C5DE2E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ECF436-F691-DD42-FB2F-A24D452AF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39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19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4A91C-D627-E5A4-1505-55086AF3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ADFF39-4AC9-D040-4D6A-EA8A715F7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B1FF67-94B9-D038-E3A0-255E50F44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F24FD2-26F5-9256-4E3D-99B8564E8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20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28.png"/><Relationship Id="rId2" Type="http://schemas.openxmlformats.org/officeDocument/2006/relationships/tags" Target="../tags/tag76.xml"/><Relationship Id="rId16" Type="http://schemas.openxmlformats.org/officeDocument/2006/relationships/image" Target="../media/image27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image" Target="../media/image26.png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image" Target="../media/image30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image" Target="../media/image29.png"/><Relationship Id="rId2" Type="http://schemas.openxmlformats.org/officeDocument/2006/relationships/tags" Target="../tags/tag87.xml"/><Relationship Id="rId16" Type="http://schemas.openxmlformats.org/officeDocument/2006/relationships/image" Target="../media/image4.png"/><Relationship Id="rId20" Type="http://schemas.openxmlformats.org/officeDocument/2006/relationships/image" Target="../media/image32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notesSlide" Target="../notesSlides/notesSlide11.xml"/><Relationship Id="rId10" Type="http://schemas.openxmlformats.org/officeDocument/2006/relationships/tags" Target="../tags/tag95.xml"/><Relationship Id="rId19" Type="http://schemas.openxmlformats.org/officeDocument/2006/relationships/image" Target="../media/image31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5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34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33.png"/><Relationship Id="rId5" Type="http://schemas.openxmlformats.org/officeDocument/2006/relationships/tags" Target="../tags/tag103.xml"/><Relationship Id="rId15" Type="http://schemas.microsoft.com/office/2007/relationships/hdphoto" Target="../media/hdphoto2.wdp"/><Relationship Id="rId10" Type="http://schemas.openxmlformats.org/officeDocument/2006/relationships/image" Target="../media/image4.png"/><Relationship Id="rId4" Type="http://schemas.openxmlformats.org/officeDocument/2006/relationships/tags" Target="../tags/tag102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08.xml"/><Relationship Id="rId7" Type="http://schemas.openxmlformats.org/officeDocument/2006/relationships/image" Target="../media/image33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11.xml"/><Relationship Id="rId7" Type="http://schemas.openxmlformats.org/officeDocument/2006/relationships/image" Target="../media/image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2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5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6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9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8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9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0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3.xml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4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5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6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7.xml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1" Type="http://schemas.openxmlformats.org/officeDocument/2006/relationships/image" Target="../media/image7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image" Target="../media/image4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image" Target="../media/image9.png"/><Relationship Id="rId10" Type="http://schemas.openxmlformats.org/officeDocument/2006/relationships/tags" Target="../tags/tag19.xml"/><Relationship Id="rId19" Type="http://schemas.openxmlformats.org/officeDocument/2006/relationships/notesSlide" Target="../notesSlides/notesSlide3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8.xml"/><Relationship Id="rId6" Type="http://schemas.openxmlformats.org/officeDocument/2006/relationships/image" Target="../media/image57.png"/><Relationship Id="rId5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9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1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2.xml"/><Relationship Id="rId6" Type="http://schemas.openxmlformats.org/officeDocument/2006/relationships/image" Target="../media/image67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4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5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4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3.jpeg"/><Relationship Id="rId5" Type="http://schemas.openxmlformats.org/officeDocument/2006/relationships/tags" Target="../tags/tag142.xml"/><Relationship Id="rId10" Type="http://schemas.openxmlformats.org/officeDocument/2006/relationships/notesSlide" Target="../notesSlides/notesSlide39.xml"/><Relationship Id="rId4" Type="http://schemas.openxmlformats.org/officeDocument/2006/relationships/tags" Target="../tags/tag141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4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13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.png"/><Relationship Id="rId5" Type="http://schemas.openxmlformats.org/officeDocument/2006/relationships/tags" Target="../tags/tag33.xml"/><Relationship Id="rId10" Type="http://schemas.openxmlformats.org/officeDocument/2006/relationships/image" Target="../media/image12.png"/><Relationship Id="rId4" Type="http://schemas.openxmlformats.org/officeDocument/2006/relationships/tags" Target="../tags/tag32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8.xml"/><Relationship Id="rId7" Type="http://schemas.openxmlformats.org/officeDocument/2006/relationships/image" Target="../media/image1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26" Type="http://schemas.openxmlformats.org/officeDocument/2006/relationships/image" Target="../media/image17.png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image" Target="../media/image16.png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29" Type="http://schemas.openxmlformats.org/officeDocument/2006/relationships/image" Target="../media/image20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image" Target="../media/image4.png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notesSlide" Target="../notesSlides/notesSlide7.xml"/><Relationship Id="rId28" Type="http://schemas.openxmlformats.org/officeDocument/2006/relationships/image" Target="../media/image19.png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18.png"/><Relationship Id="rId30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image" Target="../media/image23.png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image" Target="../media/image22.png"/><Relationship Id="rId2" Type="http://schemas.openxmlformats.org/officeDocument/2006/relationships/tags" Target="../tags/tag61.xml"/><Relationship Id="rId16" Type="http://schemas.openxmlformats.org/officeDocument/2006/relationships/image" Target="../media/image4.png"/><Relationship Id="rId20" Type="http://schemas.openxmlformats.org/officeDocument/2006/relationships/image" Target="../media/image25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notesSlide" Target="../notesSlides/notesSlide8.xml"/><Relationship Id="rId10" Type="http://schemas.openxmlformats.org/officeDocument/2006/relationships/tags" Target="../tags/tag69.xml"/><Relationship Id="rId19" Type="http://schemas.openxmlformats.org/officeDocument/2006/relationships/image" Target="../media/image24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1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2025年1月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50" y="1210310"/>
            <a:ext cx="7926070" cy="2106930"/>
            <a:chOff x="1150" y="5311"/>
            <a:chExt cx="12482" cy="331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510" y="6035"/>
              <a:ext cx="12122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是一个能够储存电能的元件。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3898266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3898265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58850" y="3317240"/>
            <a:ext cx="3838575" cy="255714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27812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27812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3949065"/>
            <a:ext cx="1520190" cy="112839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E91B94B-9695-142F-3C38-B00AECCD2A6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790815" y="1165413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097973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3934083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3815269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46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617980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</a:p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69B45C1-0BBD-1B7E-241F-1AE6F6D7A6D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704455" y="840740"/>
            <a:ext cx="32854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请挑出一个标有</a:t>
            </a:r>
          </a:p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“10uF”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的电解电容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57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555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555集成电路引脚排列图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FA860F1-7024-1913-15F1-76FE0A39C6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AADF1F-FFA6-EF94-D897-0AD5ADC4D7A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个三极管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个二极管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个电阻</a:t>
            </a:r>
            <a:endParaRPr 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7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集成电路引脚排列图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3CCAB-45DE-BDE6-561F-0C3D4AAB8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996" y="925829"/>
            <a:ext cx="3653277" cy="4682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6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179F-8605-73D7-F146-CB9F23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0E941C6-51B8-AE56-1C5B-FDB3817D2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5" y="925830"/>
            <a:ext cx="3766680" cy="48278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8BBA4-E4B3-50C1-6A20-AC2E62175C5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44ECD6-6315-8F7E-6F7E-06520DBABCE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65C3DA-55A8-AED2-F4F6-B37472B833A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3A444C-1F17-1A89-7779-9F6A065423F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A8C56D-F809-652F-CC3B-F6EE0F99C77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C07272-AE0F-3166-072E-7F2EF138705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0124490-B431-32EE-E25F-FB45A05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51099C-4AA2-4C46-1C6D-1298680F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189740" y="1340832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D890E9-093F-60D4-FA0A-149E865719FA}"/>
              </a:ext>
            </a:extLst>
          </p:cNvPr>
          <p:cNvSpPr txBox="1"/>
          <p:nvPr/>
        </p:nvSpPr>
        <p:spPr>
          <a:xfrm>
            <a:off x="5651158" y="2663720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7AA57-099E-804F-8733-FF90D37FEFC7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E313EA-A615-B7B2-093F-F20A0D450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8084" y="1433062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E9EB2-02FC-0466-4344-0B6961D342D7}"/>
              </a:ext>
            </a:extLst>
          </p:cNvPr>
          <p:cNvSpPr/>
          <p:nvPr/>
        </p:nvSpPr>
        <p:spPr>
          <a:xfrm>
            <a:off x="2272142" y="1777686"/>
            <a:ext cx="793175" cy="995703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62E1FD-E7FA-DC11-DD56-A8D15184D16C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85FFA-E1B6-F962-4190-1505EB0773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DB5C003-47F4-24A4-407B-2BE7FA652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57284"/>
              </p:ext>
            </p:extLst>
          </p:nvPr>
        </p:nvGraphicFramePr>
        <p:xfrm>
          <a:off x="7771535" y="1265261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E2B5777-4912-CBD1-8287-73A19C7A063A}"/>
              </a:ext>
            </a:extLst>
          </p:cNvPr>
          <p:cNvSpPr/>
          <p:nvPr/>
        </p:nvSpPr>
        <p:spPr>
          <a:xfrm>
            <a:off x="5023485" y="1003929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3DBF67-6953-5E43-37AF-C4291676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5474485" y="4066035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D66107-243D-C4B1-946B-4A5B66E39481}"/>
              </a:ext>
            </a:extLst>
          </p:cNvPr>
          <p:cNvSpPr txBox="1"/>
          <p:nvPr/>
        </p:nvSpPr>
        <p:spPr>
          <a:xfrm>
            <a:off x="5416988" y="5687264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NPN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BCE7A-810F-3FD2-BAA1-3660E73775C9}"/>
              </a:ext>
            </a:extLst>
          </p:cNvPr>
          <p:cNvSpPr/>
          <p:nvPr/>
        </p:nvSpPr>
        <p:spPr>
          <a:xfrm>
            <a:off x="5001139" y="3969741"/>
            <a:ext cx="6073142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9FE587-B6E6-5B57-5771-FC5FA4432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71124"/>
              </p:ext>
            </p:extLst>
          </p:nvPr>
        </p:nvGraphicFramePr>
        <p:xfrm>
          <a:off x="7343881" y="4262412"/>
          <a:ext cx="3584927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63">
                  <a:extLst>
                    <a:ext uri="{9D8B030D-6E8A-4147-A177-3AD203B41FA5}">
                      <a16:colId xmlns:a16="http://schemas.microsoft.com/office/drawing/2014/main" val="66453369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1244091676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本实验中效果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966153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b = 1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导通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66369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b = 0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关断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1263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1169D38-5B6C-0812-8492-5FD323B4AEE9}"/>
              </a:ext>
            </a:extLst>
          </p:cNvPr>
          <p:cNvSpPr txBox="1"/>
          <p:nvPr/>
        </p:nvSpPr>
        <p:spPr>
          <a:xfrm>
            <a:off x="4793807" y="3399112"/>
            <a:ext cx="6532495" cy="369332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注：本实验中，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表示低电平，约为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；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表示高电平，约为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6V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2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95C30-6843-28B9-68BA-EDE9343E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157511"/>
            <a:ext cx="3653277" cy="4682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7927342" y="4645385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62590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FE283-E7C5-492C-779D-91026C74E744}"/>
              </a:ext>
            </a:extLst>
          </p:cNvPr>
          <p:cNvSpPr txBox="1"/>
          <p:nvPr/>
        </p:nvSpPr>
        <p:spPr>
          <a:xfrm>
            <a:off x="5576288" y="53762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6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7FC8-9591-5DC6-B25B-FA474542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C02483-CD6F-713C-7C9B-43CC84C7E8D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32FA85B-7CF9-3991-6A99-8A450A2F722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D3186CB-5B28-62AC-8013-BAFD6AD70D1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9238BD-7386-89FF-D5CC-F677215C64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8F96DCC-8E3E-948E-0CA7-E078B61CC9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747DCFC-65EA-DEB7-8C1C-A6AD719CEA9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6F309C-927E-3461-B5BE-F2933C05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6DFBAE2-0F9D-525A-C675-490BB9C2D5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8FA340-B8BA-FB16-80FF-A827FC641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6C7EB41-F98E-0571-BB41-5E1FF083F64D}"/>
              </a:ext>
            </a:extLst>
          </p:cNvPr>
          <p:cNvSpPr/>
          <p:nvPr/>
        </p:nvSpPr>
        <p:spPr>
          <a:xfrm>
            <a:off x="5979459" y="3175934"/>
            <a:ext cx="1443318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6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4594-93C4-9BEA-02C2-97C2893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616026-1476-D72F-5F02-EE8FE18BD30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7192002-7E7A-090F-8862-65BF9D8A67C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1067C41-FBDB-48C0-D8A1-7084A5C1900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B4B1E5-DD7F-BD98-6A4C-D7B594DF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8B0847-11F6-A6AD-18FA-E2294951C1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D976F2-54A9-3084-4301-595B6619ADA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DBB2DF1-1CDA-A148-4088-ABA40B88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5B4731-415E-2057-4F1D-15FF5DB4A01A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B34A2-3B63-CD00-3025-8D2CF977D4A8}"/>
              </a:ext>
            </a:extLst>
          </p:cNvPr>
          <p:cNvSpPr txBox="1"/>
          <p:nvPr/>
        </p:nvSpPr>
        <p:spPr>
          <a:xfrm>
            <a:off x="5419225" y="1316662"/>
            <a:ext cx="5768726" cy="232852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F2374-0F2A-532C-1A35-5A74EC31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07" y="1208983"/>
            <a:ext cx="3723649" cy="4452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25ED4-8EA1-1A4E-8C46-6183CA137628}"/>
              </a:ext>
            </a:extLst>
          </p:cNvPr>
          <p:cNvSpPr txBox="1"/>
          <p:nvPr/>
        </p:nvSpPr>
        <p:spPr>
          <a:xfrm>
            <a:off x="5419225" y="4313365"/>
            <a:ext cx="529211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注：⑤引脚接电容后再接地是为了防止引脚悬空（即芯片的某个引脚不接入电路中的任何位置，这种“悬空”的引脚通常不符合芯片的使用规范）。接电容可以保证不改变该节点的直流电压值。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7FE83-6ECD-592C-EF0B-436DB4BA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79" y="1826056"/>
            <a:ext cx="4975596" cy="29436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CC3F36-AB70-2985-C5E7-E51D3CE8BD45}"/>
              </a:ext>
            </a:extLst>
          </p:cNvPr>
          <p:cNvSpPr txBox="1"/>
          <p:nvPr/>
        </p:nvSpPr>
        <p:spPr>
          <a:xfrm>
            <a:off x="6527140" y="4949339"/>
            <a:ext cx="365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施密特触发器直流偏置电路等效图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8D2387-417A-B373-C0D1-5C471285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07" y="1202691"/>
            <a:ext cx="3723649" cy="44526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23DC3C-BA29-2947-59B0-F03CBA7C5E78}"/>
              </a:ext>
            </a:extLst>
          </p:cNvPr>
          <p:cNvSpPr/>
          <p:nvPr/>
        </p:nvSpPr>
        <p:spPr>
          <a:xfrm>
            <a:off x="2441964" y="1055329"/>
            <a:ext cx="516629" cy="4634188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直角双向 22">
            <a:extLst>
              <a:ext uri="{FF2B5EF4-FFF2-40B4-BE49-F238E27FC236}">
                <a16:creationId xmlns:a16="http://schemas.microsoft.com/office/drawing/2014/main" id="{35C753B7-7B65-9BB2-B74D-7B0619078BBC}"/>
              </a:ext>
            </a:extLst>
          </p:cNvPr>
          <p:cNvSpPr/>
          <p:nvPr/>
        </p:nvSpPr>
        <p:spPr>
          <a:xfrm rot="16200000">
            <a:off x="5515201" y="-1340563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1C2A9-67FA-EB08-2448-F142F3217515}"/>
              </a:ext>
            </a:extLst>
          </p:cNvPr>
          <p:cNvSpPr/>
          <p:nvPr/>
        </p:nvSpPr>
        <p:spPr>
          <a:xfrm>
            <a:off x="5868977" y="1825108"/>
            <a:ext cx="4975597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7F26-4825-BA00-FA52-DC061D8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A5009F-8547-AE61-63A9-4BC66537693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1838B61-51E5-8B2C-EB7D-FE6F27B1319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DBE6BC-C09E-6B0B-AC39-B8EA9C79D4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2CDE754-2E22-4F20-5800-258ABB24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D0C4B9-BE98-4F0D-B9B7-5672961C1F6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21FBDC-7AE3-7AF2-9108-D4BB1614DC9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D531A58-EE85-3118-7F43-A500E3D1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7B0C72-2DAC-917B-39AD-1C0D8D5CA150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08531C-412F-6265-D535-9A0006C26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4638"/>
              </p:ext>
            </p:extLst>
          </p:nvPr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E162BC-B5E5-6BB1-F70F-14A47215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15463"/>
              </p:ext>
            </p:extLst>
          </p:nvPr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828982-8B81-23C5-15EC-3B1910595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76276"/>
              </p:ext>
            </p:extLst>
          </p:nvPr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21BF9-9316-2AE6-8F06-4CB3BB4AE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50329"/>
              </p:ext>
            </p:extLst>
          </p:nvPr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93B4D05-4CB0-CC3D-7116-795A6E3A977B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D9C8-6942-B03C-A929-D14CB1D00EA8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E00854-5014-D1FB-03FC-5937DE7F8FF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B8992-1300-3493-7465-B315D3CE3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44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10068560" cy="1465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双色闪光灯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电路被配置为多谐振荡器，产生振荡波形驱动两个发光二极管，实现交替闪烁效果。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实验目标：依据装配图在面包板上完成电路搭建，实现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双色闪光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灯效果。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7667913" y="556271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698465" y="556271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1032C4-D4E3-3861-76C9-8A0A5D74D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60" y="2588860"/>
            <a:ext cx="4172576" cy="28439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5502BC-3371-FBA7-ECA2-9883404113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4170" y="2028675"/>
            <a:ext cx="2971796" cy="39643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150E-9623-AE09-CE1F-FDCBA3B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DC37E6-2D88-B901-CAE8-55810043451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434F996-C4A8-9557-BB13-87D8D9856E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702AA3-0E83-BB88-DAAF-9C51E32A429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5E606ED-4EA9-70D1-7BEA-597B4B9B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3984EEF-D3F6-6206-7FBD-DEF6C10E52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6491C0-FFAE-FED8-C3CB-C9D402A4A5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ADCDBF4-F155-2A99-5E39-68ED436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F8EF29-0F99-90DF-DAF8-8DB5E852E304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9A4938-0099-FE96-1EB5-3DB7DFB33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619481"/>
              </p:ext>
            </p:extLst>
          </p:nvPr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E67FF98-41DC-4E48-D975-71BE59CFF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61168"/>
              </p:ext>
            </p:extLst>
          </p:nvPr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3C76AD-4196-D1AD-5D9E-6F63DAD8B2BC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048D8C-80E3-E7CC-D132-FE95BAA80E0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EEF0D2-9DDA-2776-13F2-F1E0A887D3E9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E5220B-B2B0-2E4E-D293-E099158AD121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2D239-B51F-1AC6-1C0B-A67EAC6775C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DEADC9-73DA-7B47-B69E-F2D3D6E54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1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1538-8841-FBF8-7E46-E08029F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36C3BC-D91D-6291-A113-6F265C3DF6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2DAE73-9BF0-EC09-804B-4FF01326865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A70D2D0-7D81-9DC1-5245-182763F4639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B74893-DD2E-C814-C39D-34120093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26896DC-9F1A-DFDE-D95D-47C467DD90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AD058F-5EE8-90FA-7E41-838F78955B5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51296AE-4CA2-6F79-E317-1231DDAB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91A172-BB98-1677-8869-03931F5005F9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470523-C8C0-C767-153F-81025B2FB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06961"/>
              </p:ext>
            </p:extLst>
          </p:nvPr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D5339DA-A8CB-A293-41A4-9B8156F65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46872"/>
              </p:ext>
            </p:extLst>
          </p:nvPr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1980BF-C8CE-EF8C-A882-5DBA1B4E3E72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56A390-3926-2D1A-A5ED-8A5542EB54C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F57729C-5E5F-A9F6-6231-FA950CCCB380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93A44-30B9-BA74-E357-4D11DF2BACFA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F8685-3A70-C44A-C905-6B567257CCF2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CFC13-7060-ADBE-CBA9-F0390B12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6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A712-C928-A508-F153-949C1E9F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E6C560-2F9E-CCCC-57C0-C2F7B663884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70FE4C-F9F2-8789-1C2B-044CB89E83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9B16E1E-62B6-8288-CCC5-4255E179FB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24FA1B4-1991-B956-0A54-3BA94BDB6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0F95F4-2A8F-7105-B364-A1F6D2F795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EACCF1-6883-4A54-B449-E1E65E61ED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E996EF-4879-6F92-8C9B-6BC2C95A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C7BCAF-A55E-2DEA-44D7-37E4E07DF21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87579B-6010-E55E-7D53-BD7DABFDA106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6B22BAD-7364-28FE-FF56-1936F113D616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8872D94-500D-D240-1492-81F0F92DBA07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25680D-C38E-89E5-C4D3-1FCF998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5" y="822325"/>
            <a:ext cx="3714783" cy="3066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E08D0-76A2-C272-E48A-262AC9FE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0B0B-63BA-3DF3-2620-74269DCF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9FD22-D62E-DC04-0FB6-9E7C74441F6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8AAF2E-4484-3043-AB8B-E3D6C91C02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2936DF6-7CFD-5E83-DB42-E24A8777AB8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4A1C42-70A1-8027-21A7-333452ED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7F5130A-559A-6D89-CF7D-DA40C877582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6E0EA0-D21F-4624-CB8F-46CC1A71020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E0B8959-4376-ADB5-69D2-A061C182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251FBB-5E35-88B4-859B-0E1853EB93F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4BB074-0A91-838A-F654-DABD6BCB29BC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51618D1-DAC9-D3FD-4197-B56D67FDE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3408"/>
              </p:ext>
            </p:extLst>
          </p:nvPr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834281-32B3-5502-23BD-06A7B4EA95D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7C27B-BE2D-A579-1574-782CF92F0050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3FD25C-D401-C46E-6B04-A4A94866E283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3A66D-8E92-FAC7-08DE-EEF1BB8EADF4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75234D-7AF8-CFA9-9562-1A2CDB209F08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F46469-4C81-1C90-24A0-54B123BC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06" y="1123969"/>
            <a:ext cx="5530122" cy="4646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3A33BE-10BB-7FB0-2255-0EB84170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F472-F8C2-0565-8A0E-EC26D36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C3F53-00A3-C007-1C14-542EC1BC7A5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7BA6CF1-86F3-D27D-6E67-B22FFC35BC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FC3BF8-1963-8AE4-8765-FBCCFA530D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5169E9D-D25E-254D-9126-BCB24B91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30701E-1402-0A7F-E042-73AD76766D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1F2A56-5AC1-E6A2-BFFD-21DFE4C8DC0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F535E26-98D4-A544-71A5-65F0D2C50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20D7C5E-9F60-E954-8E35-FF55989547F5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361564-6355-A78E-F908-10FF7BCE97EC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152148-3DC4-F1F1-642F-1860F8B2B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79118"/>
              </p:ext>
            </p:extLst>
          </p:nvPr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29DCD0-A0C8-F462-5F92-3F772278047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9DAE11-A568-04AF-9B52-939F7442F37D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8AD81A-DFCF-58B2-8C63-145426DFC481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59857B-CAC7-7CED-9B5D-ACC3418E7906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B785B-77BF-7199-36DC-A351008CFCC0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9FA90-DD48-65F9-70C7-2F0F1778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1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D7FE-9617-011A-9EB8-9D627395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48EBD4-22AC-1AA9-2DEC-5DD66564C39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29D1D7-3832-BE58-B625-EF49C9118B9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C7B94B-EBF1-8490-212A-9057CDFA5DC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0B23471-FD08-BC1F-FC0B-715466C7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9E8958-8EE9-3013-BB8A-86143E8135E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3E8763-F8C3-8C34-57F1-92250D8C8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861905B-9F54-01A0-23B0-91561C4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C8F54F-2746-EF8F-CA7C-F5096371DED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5AC363-FFBE-2F1B-2C0F-04C9EE2A600E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9FE887-08AE-B598-F1ED-EF0C1CEC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09199"/>
              </p:ext>
            </p:extLst>
          </p:nvPr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28115B-DBD8-F8A2-0594-099A3C72CA53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D3B61C-447D-9C27-08E0-24BBD8B4F8A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833F17B-B029-5BF8-74AF-92EE059D094C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C1B79-A9FD-04A6-5CA1-57EB68E9DB4C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F2C72-EFF4-26FD-910F-DBA3B4BBA4DE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CC35C-87CA-9C5A-D386-3B5D3306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1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7A9-8EC7-272C-AB32-511ED039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8B5F9A-BB07-A529-277D-90268D34259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A7AB65-37A2-01ED-8BBB-49FB2398860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FA558B7-B223-65D1-313B-9926F4DC5B0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673E317-3BF8-0CAF-9D9A-59736C3C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AC4DF1-B52C-1693-136E-4EC49418FF1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815B76-BF07-EADF-EC1A-0FAEAA01E2E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583D7D7-C44C-3AB8-78A5-3F52643B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9701E5-322E-AFBC-E53F-C4622686DCB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B1B5EF-5500-F766-DFB6-BC1A1CD6D019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2D80F40-0116-7107-B91D-C80DDFEC5A3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587E2D8-8E40-BEE5-7FA6-5D015F0F0E96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6ED8DF-ADF4-C004-7C09-386E3006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6" y="925829"/>
            <a:ext cx="3714783" cy="292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98DE35-20A1-F835-47DD-364F1FB4B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2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37C8-D16D-BBF9-413A-E369649E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CB0B54-C89D-ADD0-3E4E-F1E95B3F475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401789-464C-01BD-CC00-5D45AE5668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31E7B6-CB11-D87D-84AC-6CA4029219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81FDC19-C300-9528-5DD5-5EC68419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323F70-11CF-6C3E-FEA7-1DED0D8A24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D77301-AA01-83CB-35D4-EBD47A75B5B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CFEB76E-DB8C-040F-1DE0-82C346A5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AF24FB-E84A-D44C-D5BF-CC32A724C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06744"/>
              </p:ext>
            </p:extLst>
          </p:nvPr>
        </p:nvGraphicFramePr>
        <p:xfrm>
          <a:off x="1458864" y="196119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DA87DA8-4439-DEDC-5FB9-D1BEF3F47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43512"/>
              </p:ext>
            </p:extLst>
          </p:nvPr>
        </p:nvGraphicFramePr>
        <p:xfrm>
          <a:off x="1458863" y="2301401"/>
          <a:ext cx="371478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0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DDF94959-492B-4AE5-FA3A-BCC3A2123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0" y="1543441"/>
            <a:ext cx="4284416" cy="35912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7CB811-08CC-A1F8-5591-CDC807A48680}"/>
              </a:ext>
            </a:extLst>
          </p:cNvPr>
          <p:cNvSpPr txBox="1"/>
          <p:nvPr/>
        </p:nvSpPr>
        <p:spPr>
          <a:xfrm>
            <a:off x="6704139" y="524122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B01-751A-9CD3-5EBC-D481C86C3A61}"/>
              </a:ext>
            </a:extLst>
          </p:cNvPr>
          <p:cNvSpPr txBox="1"/>
          <p:nvPr/>
        </p:nvSpPr>
        <p:spPr>
          <a:xfrm>
            <a:off x="1245235" y="1788983"/>
            <a:ext cx="4157378" cy="3280033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82F00F3-2CF0-10CC-87C4-EA141834C8C8}"/>
              </a:ext>
            </a:extLst>
          </p:cNvPr>
          <p:cNvSpPr/>
          <p:nvPr/>
        </p:nvSpPr>
        <p:spPr>
          <a:xfrm>
            <a:off x="5646453" y="3192709"/>
            <a:ext cx="731520" cy="2895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3B513F-FD6D-35BA-B162-F3DF182BC85A}"/>
              </a:ext>
            </a:extLst>
          </p:cNvPr>
          <p:cNvSpPr txBox="1"/>
          <p:nvPr/>
        </p:nvSpPr>
        <p:spPr>
          <a:xfrm>
            <a:off x="1788444" y="5241223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AB21009-85F8-7CD3-580A-7918EB37BA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11"/>
          <a:stretch/>
        </p:blipFill>
        <p:spPr>
          <a:xfrm>
            <a:off x="4897120" y="881330"/>
            <a:ext cx="6397330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85E1FB-11E0-7C8E-C43D-193C59D5795F}"/>
              </a:ext>
            </a:extLst>
          </p:cNvPr>
          <p:cNvSpPr/>
          <p:nvPr/>
        </p:nvSpPr>
        <p:spPr>
          <a:xfrm>
            <a:off x="7415697" y="5071424"/>
            <a:ext cx="241738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90D403-75E1-92AE-946F-20A8159158FD}"/>
              </a:ext>
            </a:extLst>
          </p:cNvPr>
          <p:cNvSpPr/>
          <p:nvPr/>
        </p:nvSpPr>
        <p:spPr>
          <a:xfrm>
            <a:off x="8284042" y="4185567"/>
            <a:ext cx="882867" cy="371032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545A19-7A97-634F-1286-5A5501FE9B2B}"/>
              </a:ext>
            </a:extLst>
          </p:cNvPr>
          <p:cNvSpPr/>
          <p:nvPr/>
        </p:nvSpPr>
        <p:spPr>
          <a:xfrm rot="5400000">
            <a:off x="7562804" y="2548200"/>
            <a:ext cx="2966473" cy="241737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C4C74-1384-A28F-25C9-D9DBA7BFF167}"/>
              </a:ext>
            </a:extLst>
          </p:cNvPr>
          <p:cNvSpPr/>
          <p:nvPr/>
        </p:nvSpPr>
        <p:spPr>
          <a:xfrm>
            <a:off x="7089413" y="4185567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47820-0AB8-320A-92F1-5F75E7E03EE5}"/>
              </a:ext>
            </a:extLst>
          </p:cNvPr>
          <p:cNvSpPr/>
          <p:nvPr/>
        </p:nvSpPr>
        <p:spPr>
          <a:xfrm>
            <a:off x="7089414" y="2718456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3524A1-3C11-2B07-5CAC-5258AB71D6C9}"/>
              </a:ext>
            </a:extLst>
          </p:cNvPr>
          <p:cNvSpPr/>
          <p:nvPr/>
        </p:nvSpPr>
        <p:spPr>
          <a:xfrm rot="5400000">
            <a:off x="6700244" y="3458628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7A353-2E50-49A3-6F71-FD03423885F0}"/>
              </a:ext>
            </a:extLst>
          </p:cNvPr>
          <p:cNvSpPr/>
          <p:nvPr/>
        </p:nvSpPr>
        <p:spPr>
          <a:xfrm rot="5400000">
            <a:off x="7114842" y="1486689"/>
            <a:ext cx="843448" cy="241738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4C6E0B-2333-E760-945F-DA29050BA557}"/>
              </a:ext>
            </a:extLst>
          </p:cNvPr>
          <p:cNvSpPr/>
          <p:nvPr/>
        </p:nvSpPr>
        <p:spPr>
          <a:xfrm>
            <a:off x="8360533" y="5071424"/>
            <a:ext cx="882866" cy="91912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E6B7AB-D594-54AD-307F-1281CDBFA655}"/>
              </a:ext>
            </a:extLst>
          </p:cNvPr>
          <p:cNvSpPr/>
          <p:nvPr/>
        </p:nvSpPr>
        <p:spPr>
          <a:xfrm>
            <a:off x="8360532" y="2638607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E1E48A-D6E3-0F4D-79F5-DA0A4110D94A}"/>
              </a:ext>
            </a:extLst>
          </p:cNvPr>
          <p:cNvSpPr/>
          <p:nvPr/>
        </p:nvSpPr>
        <p:spPr>
          <a:xfrm rot="5400000">
            <a:off x="7701721" y="3903033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0CB718-879F-078D-8DBB-1E322A3F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65" y="1056105"/>
            <a:ext cx="3516790" cy="3775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60D3560-279B-7FA8-03E8-1EA13AC6B119}"/>
              </a:ext>
            </a:extLst>
          </p:cNvPr>
          <p:cNvSpPr txBox="1"/>
          <p:nvPr/>
        </p:nvSpPr>
        <p:spPr>
          <a:xfrm>
            <a:off x="625400" y="4960275"/>
            <a:ext cx="3920171" cy="1169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2FAE75-DAA9-CB78-535C-2573A46B5153}"/>
              </a:ext>
            </a:extLst>
          </p:cNvPr>
          <p:cNvSpPr txBox="1"/>
          <p:nvPr/>
        </p:nvSpPr>
        <p:spPr>
          <a:xfrm>
            <a:off x="1114008" y="42002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699635" y="571161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40502-6BE6-E96A-80F5-7796E14E9A69}"/>
              </a:ext>
            </a:extLst>
          </p:cNvPr>
          <p:cNvSpPr txBox="1"/>
          <p:nvPr/>
        </p:nvSpPr>
        <p:spPr>
          <a:xfrm>
            <a:off x="5638798" y="1441859"/>
            <a:ext cx="5388779" cy="18668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5C44A9-E938-7495-70FD-DD3118C15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1" y="1181254"/>
            <a:ext cx="4574777" cy="44954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107231-BCB6-08E9-9911-43335A5C11CF}"/>
              </a:ext>
            </a:extLst>
          </p:cNvPr>
          <p:cNvSpPr txBox="1"/>
          <p:nvPr/>
        </p:nvSpPr>
        <p:spPr>
          <a:xfrm>
            <a:off x="5638798" y="4257168"/>
            <a:ext cx="5206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一切的一切，都是为了给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节点充电和放电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6B1AF-9301-3C91-5ADD-165D03D541A9}"/>
              </a:ext>
            </a:extLst>
          </p:cNvPr>
          <p:cNvSpPr/>
          <p:nvPr/>
        </p:nvSpPr>
        <p:spPr>
          <a:xfrm>
            <a:off x="5693421" y="4221913"/>
            <a:ext cx="5097518" cy="616386"/>
          </a:xfrm>
          <a:prstGeom prst="rect">
            <a:avLst/>
          </a:prstGeom>
          <a:noFill/>
          <a:ln w="31750" cap="rnd" cmpd="dbl">
            <a:solidFill>
              <a:schemeClr val="accent1">
                <a:shade val="15000"/>
                <a:alpha val="7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9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FAE3-B171-E909-BC87-5D52C107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9CBABE-70A0-69CC-52BE-43A17C38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1" y="2228194"/>
            <a:ext cx="5288020" cy="25684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84D01F-51CA-9CB5-CF3B-35D24D97C41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E28565-69F2-21AA-E790-ACB5616348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4CE5E1-DD4E-E7C7-5F47-A6BD19AA452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B27D802-8013-BB2D-2FB2-E440CF1C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974122-F7F7-A23E-0ED4-983243439E8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05E500-275E-2E96-77A9-CCD1D1831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46AED3-141C-7A27-205A-942B9992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E347B6-32AB-D878-A6C1-F849BEFFF34A}"/>
              </a:ext>
            </a:extLst>
          </p:cNvPr>
          <p:cNvSpPr txBox="1"/>
          <p:nvPr/>
        </p:nvSpPr>
        <p:spPr>
          <a:xfrm>
            <a:off x="1696196" y="5823177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5DB2E-900B-FAE3-7D05-E7FA280D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11" y="1190039"/>
            <a:ext cx="4502891" cy="4657881"/>
          </a:xfrm>
          <a:prstGeom prst="rect">
            <a:avLst/>
          </a:prstGeom>
        </p:spPr>
      </p:pic>
      <p:sp>
        <p:nvSpPr>
          <p:cNvPr id="8" name="箭头: 直角双向 7">
            <a:extLst>
              <a:ext uri="{FF2B5EF4-FFF2-40B4-BE49-F238E27FC236}">
                <a16:creationId xmlns:a16="http://schemas.microsoft.com/office/drawing/2014/main" id="{5309B990-1F3C-DFD8-4224-BB3CE640F2CA}"/>
              </a:ext>
            </a:extLst>
          </p:cNvPr>
          <p:cNvSpPr/>
          <p:nvPr/>
        </p:nvSpPr>
        <p:spPr>
          <a:xfrm rot="16200000">
            <a:off x="5810418" y="-1155375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3E4B5-A491-46DA-98FF-2153B1AACF60}"/>
              </a:ext>
            </a:extLst>
          </p:cNvPr>
          <p:cNvSpPr/>
          <p:nvPr/>
        </p:nvSpPr>
        <p:spPr>
          <a:xfrm>
            <a:off x="5985361" y="1985334"/>
            <a:ext cx="5283806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915C2-DEA2-642A-D16D-CFE736DA0D42}"/>
              </a:ext>
            </a:extLst>
          </p:cNvPr>
          <p:cNvSpPr txBox="1"/>
          <p:nvPr/>
        </p:nvSpPr>
        <p:spPr>
          <a:xfrm>
            <a:off x="6797629" y="5142389"/>
            <a:ext cx="365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多谐振荡器（左图）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红色虚线框内等效电路图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5EF-DB94-2565-915B-70184E6F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F2575-8ED6-1721-EFF3-6218B9DE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5999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97DC2D-76EF-2C37-D388-786FF22D77F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D3E01D-AE73-AF53-3683-B2A3EE3D178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6694656-FEDA-E45B-FB04-76AED4F8545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3D4535-2C3F-EAC4-4A24-4A9CCD43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FDD0A3-59AB-BCD5-A9FD-FFF97A60AD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6A0D4B-C716-ECB8-A4D9-442A97D8900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D09F7E-5655-9070-7607-B3B179F0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6CCEF5-BDB3-2876-56E3-190068ACA4E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C8CBEC-7301-FA09-9FC0-FFA44D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E714B-06CC-3E5C-2353-7658F2F06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55" y="2459393"/>
            <a:ext cx="2353673" cy="21984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92A86-87E0-9F37-952C-F0B873768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485" y="3429000"/>
            <a:ext cx="4035033" cy="247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28B0F3-5E99-5D4D-4ED2-3587D1E8858D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0DFE2-B2F3-8FA8-DEFD-FBDF00B80402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30" name="箭头: 上下 29">
            <a:extLst>
              <a:ext uri="{FF2B5EF4-FFF2-40B4-BE49-F238E27FC236}">
                <a16:creationId xmlns:a16="http://schemas.microsoft.com/office/drawing/2014/main" id="{B73D2750-498C-05DD-FFE6-47283848E63D}"/>
              </a:ext>
            </a:extLst>
          </p:cNvPr>
          <p:cNvSpPr/>
          <p:nvPr/>
        </p:nvSpPr>
        <p:spPr>
          <a:xfrm>
            <a:off x="9964229" y="2047156"/>
            <a:ext cx="231228" cy="609600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下 30">
            <a:extLst>
              <a:ext uri="{FF2B5EF4-FFF2-40B4-BE49-F238E27FC236}">
                <a16:creationId xmlns:a16="http://schemas.microsoft.com/office/drawing/2014/main" id="{B3E9747F-D75D-559D-C993-7F8BC1360A88}"/>
              </a:ext>
            </a:extLst>
          </p:cNvPr>
          <p:cNvSpPr/>
          <p:nvPr/>
        </p:nvSpPr>
        <p:spPr>
          <a:xfrm rot="3157218" flipH="1">
            <a:off x="9118506" y="4585301"/>
            <a:ext cx="264400" cy="777474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CA5E8-2B7C-0489-33EC-827BD5FF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169289-0E11-A444-55CD-A80D95C1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90020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802FF7-8882-C76C-5037-88DF2BF8B71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D4A1C9-2708-80AA-5E85-15F3536A53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224EC62-31B4-5DC5-93D7-46587DC45B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60769DD-DCDA-A67F-A360-74AD36AF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B234-60AE-810B-BB05-640943CAD00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CFF313-D77D-1F6D-58C0-717883194B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FBB064F-107B-E1AF-F519-99A3BA14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5AD4A1-F09B-93AC-F6EA-B060FCDEF2EE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F25A52-5C74-A8FD-7B53-DD1C97C1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824C4AE-8353-4777-A387-41ABA221D627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37A7E-0297-EA99-4AFA-7701DC95F35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2CDEAA-BE34-A38D-08B3-2158595B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589" y="2465726"/>
            <a:ext cx="2370732" cy="2198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DC1AC-AC9C-0FD0-1980-BA02C5A82E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4" t="2997"/>
          <a:stretch/>
        </p:blipFill>
        <p:spPr>
          <a:xfrm>
            <a:off x="4890822" y="3429000"/>
            <a:ext cx="4131241" cy="247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2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58D-35D8-3525-3C05-4B91EEC8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24878-A754-4B9E-E6E4-8A4BB914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DC74EF-110D-28B9-E725-67B5D9B7158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3BFCA9-92AD-577F-8757-0A6D3710184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372E0F-D3DB-7B81-3002-145A065964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B871B5-D1DB-B5F2-CAD8-91F011F1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35BE09-5CE1-B744-407F-AA05D397B1F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039680-0D2C-5A58-7941-F3820FBD491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DBFF737-50CD-6CDF-8FB8-86E49EB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761328-80B7-51D7-F3DD-182C36FE4DB3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F3DEE-B912-3093-CF46-4F4C1FA7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4F810A-D7EF-714D-EC77-6B22F357282B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8AF79-3C8D-3DE4-9AEC-4073D49251A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3A8C2B-F435-7C99-8EF1-1AEB1E61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19" y="2461520"/>
            <a:ext cx="2331187" cy="2202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17636-FBAD-4892-6D94-A7CB4F422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06" y="3377594"/>
            <a:ext cx="3962125" cy="2547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6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C5A-4ACB-4BB7-75D1-F3933AB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83F727-2EEE-4258-82A3-86637EDEA9F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55C140-40BE-D0CD-4DB9-D8AE97A6321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8B2428-13F8-8924-B8A2-1A2DF64AC8C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03DDF2-45E0-5924-759C-738354A3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A4D27D-B3B9-CD98-5669-0B12C10B628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ED30C8-E0DA-0B43-F21A-F7A94BEB7C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19D6F-76F8-BA42-F5DF-433A3BE7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D82C8A-36B9-0EF4-92A9-F79B8401E28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13A4A1-8B04-091E-9CDB-38191168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2D5C4C7-49BA-4B09-3A1F-2D01CC82ED36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A05723-D585-3287-9C92-B6533AEE3C26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A2044-E060-B8C3-23EE-C5205C037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FEAF5-5ABA-D9ED-6897-04CBDAB57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3" y="1574772"/>
            <a:ext cx="4279287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E52A9A-43F9-5E6B-0D99-B729301FA2E2}"/>
              </a:ext>
            </a:extLst>
          </p:cNvPr>
          <p:cNvSpPr txBox="1"/>
          <p:nvPr/>
        </p:nvSpPr>
        <p:spPr>
          <a:xfrm>
            <a:off x="8992542" y="4633516"/>
            <a:ext cx="2642409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i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+mn-ea"/>
              </a:rPr>
              <a:t>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H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o 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占空比始终大于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EF2A-5DE0-A765-A7CB-B841E644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5474F1-872E-2B8D-1307-630A5FD17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77" y="963560"/>
            <a:ext cx="4131241" cy="405964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F7ABBB-E49F-072A-C3E5-F4D0C7DBD0C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31D8631-9B3E-37DD-B1B5-2A3E8970D2C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0E6948-3787-30D8-CE2E-0A55B09E686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EE3ADFF-D3C7-D96B-175D-1608F1533B1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376A8A7-3315-340B-6F59-AE1721FAD3A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5193E9-0224-33A4-1DB7-68D4A3919C1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FBDA3F3-3411-AC1D-8912-36243826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333658D-C309-3400-B25D-4539DAA0F2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915"/>
          <a:stretch/>
        </p:blipFill>
        <p:spPr>
          <a:xfrm>
            <a:off x="4897120" y="968717"/>
            <a:ext cx="6404548" cy="536506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2404D8A-F0BB-6EDD-6A3A-09E829803482}"/>
              </a:ext>
            </a:extLst>
          </p:cNvPr>
          <p:cNvSpPr/>
          <p:nvPr/>
        </p:nvSpPr>
        <p:spPr>
          <a:xfrm rot="5400000">
            <a:off x="7666157" y="1292966"/>
            <a:ext cx="843448" cy="80396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2115B0-EF8C-4208-BFB7-FD51C63381B9}"/>
              </a:ext>
            </a:extLst>
          </p:cNvPr>
          <p:cNvSpPr/>
          <p:nvPr/>
        </p:nvSpPr>
        <p:spPr>
          <a:xfrm rot="5400000">
            <a:off x="7745532" y="2090301"/>
            <a:ext cx="843448" cy="96271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4AECA5-B8EC-6074-A0ED-08A5FEA5268B}"/>
              </a:ext>
            </a:extLst>
          </p:cNvPr>
          <p:cNvSpPr/>
          <p:nvPr/>
        </p:nvSpPr>
        <p:spPr>
          <a:xfrm>
            <a:off x="7664654" y="5158811"/>
            <a:ext cx="697026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B08313-6AAF-F08D-8071-7B70327B8506}"/>
              </a:ext>
            </a:extLst>
          </p:cNvPr>
          <p:cNvSpPr txBox="1"/>
          <p:nvPr/>
        </p:nvSpPr>
        <p:spPr>
          <a:xfrm>
            <a:off x="983642" y="34290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082F78-F548-ED00-8885-8814169D22AA}"/>
              </a:ext>
            </a:extLst>
          </p:cNvPr>
          <p:cNvSpPr txBox="1"/>
          <p:nvPr/>
        </p:nvSpPr>
        <p:spPr>
          <a:xfrm>
            <a:off x="250413" y="287859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56F460-5527-E4E6-0278-74077AB9F0AF}"/>
              </a:ext>
            </a:extLst>
          </p:cNvPr>
          <p:cNvSpPr txBox="1"/>
          <p:nvPr/>
        </p:nvSpPr>
        <p:spPr>
          <a:xfrm>
            <a:off x="1353294" y="393956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10u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E46C90-7CB9-AE71-6B22-BC614E1D6CD6}"/>
              </a:ext>
            </a:extLst>
          </p:cNvPr>
          <p:cNvSpPr txBox="1"/>
          <p:nvPr/>
        </p:nvSpPr>
        <p:spPr>
          <a:xfrm>
            <a:off x="653819" y="5023203"/>
            <a:ext cx="3862553" cy="13345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1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1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1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7063-BFA7-9FB3-C3F5-F15C6068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087459-1665-7464-4465-CF6FC71C7FF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0C72C9-D024-16E0-FDC1-7BC75D6AC58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37DD4E-CB99-32AC-1CD9-EED3F1CFA87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2F6B0C4-0E8C-38B9-06C7-CE17D60B7EE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512605-C18A-4BD1-B129-AF77F5BA2D0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599EE6-4E41-CEC5-A420-DDFA667458B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79CC62-BF27-5EDD-F868-43CED1F8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84E815A-4A3C-516D-834D-22139CD93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457" y="1222424"/>
            <a:ext cx="5859557" cy="49191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4AAFC85-ED39-65B7-E99B-801412DCA2D2}"/>
              </a:ext>
            </a:extLst>
          </p:cNvPr>
          <p:cNvSpPr/>
          <p:nvPr/>
        </p:nvSpPr>
        <p:spPr>
          <a:xfrm>
            <a:off x="1156457" y="1113951"/>
            <a:ext cx="4359963" cy="5180007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C536B3-537D-0100-2E6B-2FEF845E08D3}"/>
              </a:ext>
            </a:extLst>
          </p:cNvPr>
          <p:cNvSpPr txBox="1"/>
          <p:nvPr/>
        </p:nvSpPr>
        <p:spPr>
          <a:xfrm>
            <a:off x="1156457" y="1225083"/>
            <a:ext cx="1631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6709A0C-DE9D-3094-A383-F153357D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16370"/>
              </p:ext>
            </p:extLst>
          </p:nvPr>
        </p:nvGraphicFramePr>
        <p:xfrm>
          <a:off x="6941261" y="1363611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19D807-F5AB-43E1-0A2D-D6802E8D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62333"/>
              </p:ext>
            </p:extLst>
          </p:nvPr>
        </p:nvGraphicFramePr>
        <p:xfrm>
          <a:off x="7206941" y="4330346"/>
          <a:ext cx="39623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799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EB89A2-09FC-7377-9582-D9CE176D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4597"/>
              </p:ext>
            </p:extLst>
          </p:nvPr>
        </p:nvGraphicFramePr>
        <p:xfrm>
          <a:off x="6941260" y="2835442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5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45C0-47F0-5F9F-00AE-45DF2A12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39C6FA-1423-46BD-A031-FAAF3D42BC2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EE260B2-F21C-AF5A-B8C0-5408DED9E34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CD39E9-295D-8FD7-DAA2-4C94594E140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5B892DB-E217-9497-EB37-DFCB3ADF6F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0701974-0566-D106-F1D1-87FBB20633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61CEF5-6789-8FA6-DAE0-FCE54B02673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968A177-3386-3B12-E766-84924264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C3250F0-127E-2D24-332D-40D462A5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15"/>
          <a:stretch/>
        </p:blipFill>
        <p:spPr>
          <a:xfrm>
            <a:off x="5023485" y="1009700"/>
            <a:ext cx="6404549" cy="53650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4E9F32-C249-D314-8E57-67B27BB51FED}"/>
              </a:ext>
            </a:extLst>
          </p:cNvPr>
          <p:cNvSpPr/>
          <p:nvPr/>
        </p:nvSpPr>
        <p:spPr>
          <a:xfrm>
            <a:off x="9254056" y="1286162"/>
            <a:ext cx="730623" cy="90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D837DE-4323-6A65-BDEF-2628BC4EB805}"/>
              </a:ext>
            </a:extLst>
          </p:cNvPr>
          <p:cNvSpPr/>
          <p:nvPr/>
        </p:nvSpPr>
        <p:spPr>
          <a:xfrm>
            <a:off x="9254057" y="4487742"/>
            <a:ext cx="1105819" cy="8614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85DEC2-C65A-0938-74B3-B7A609975ED9}"/>
              </a:ext>
            </a:extLst>
          </p:cNvPr>
          <p:cNvSpPr/>
          <p:nvPr/>
        </p:nvSpPr>
        <p:spPr>
          <a:xfrm>
            <a:off x="9254056" y="3059866"/>
            <a:ext cx="1105819" cy="122877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67BCCF-11CA-E990-C601-BD6E0184FCE1}"/>
              </a:ext>
            </a:extLst>
          </p:cNvPr>
          <p:cNvSpPr/>
          <p:nvPr/>
        </p:nvSpPr>
        <p:spPr>
          <a:xfrm>
            <a:off x="9806966" y="5258730"/>
            <a:ext cx="1105819" cy="79905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515F4F-DAAE-E767-EE3D-78AA1F521AD9}"/>
              </a:ext>
            </a:extLst>
          </p:cNvPr>
          <p:cNvSpPr/>
          <p:nvPr/>
        </p:nvSpPr>
        <p:spPr>
          <a:xfrm>
            <a:off x="8173087" y="4640142"/>
            <a:ext cx="1442719" cy="33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AA3E03-54EF-024C-9F9F-21B69B0044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174"/>
          <a:stretch/>
        </p:blipFill>
        <p:spPr>
          <a:xfrm>
            <a:off x="673885" y="1878941"/>
            <a:ext cx="4213075" cy="36528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7002696-C7DB-A701-76B5-6C7E68FE8375}"/>
              </a:ext>
            </a:extLst>
          </p:cNvPr>
          <p:cNvSpPr/>
          <p:nvPr/>
        </p:nvSpPr>
        <p:spPr>
          <a:xfrm>
            <a:off x="673886" y="1837621"/>
            <a:ext cx="2970189" cy="38465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AF62F2-53A2-B913-4A64-1AD0FFC2579B}"/>
              </a:ext>
            </a:extLst>
          </p:cNvPr>
          <p:cNvSpPr txBox="1"/>
          <p:nvPr/>
        </p:nvSpPr>
        <p:spPr>
          <a:xfrm>
            <a:off x="673884" y="1868146"/>
            <a:ext cx="1480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0B7682-8899-0B1E-EE9F-4C7E46C61A9B}"/>
              </a:ext>
            </a:extLst>
          </p:cNvPr>
          <p:cNvSpPr/>
          <p:nvPr/>
        </p:nvSpPr>
        <p:spPr>
          <a:xfrm>
            <a:off x="3780600" y="1938632"/>
            <a:ext cx="1153179" cy="3593160"/>
          </a:xfrm>
          <a:prstGeom prst="rect">
            <a:avLst/>
          </a:prstGeom>
          <a:noFill/>
          <a:ln w="28575" cmpd="sng">
            <a:solidFill>
              <a:srgbClr val="4D7EC2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8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5851B-6244-DBE9-3D2B-D623CC27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75A6D-DA8E-6798-B942-9E7F894C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7156C0B-DB6C-894E-AC21-F4ECE3C7156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B2EAC6-1EFA-A948-AD47-C93BFC508E24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2894F1-1FBC-0FC7-C535-4AEC7B1656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0BB8662-5B86-D5B9-60FE-B8F5C2F82D4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696C17F-0D1F-919D-AFB6-DF4112265A9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621B60-6F07-EB6E-976D-F0DF7A5450B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B37A244-3EF0-3DD2-70D2-121C6055D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A9DC47F-19E4-7ECE-E35A-6448EB1FD8F9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84B26-80F1-0D02-AA9C-984EDB1E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D5E331D-B76D-E6E5-311B-C583B5F48B97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C5C5D7-D882-F9CF-E87C-EAEB773B1B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6FE20D-4018-07B4-9790-CACBBA33F8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7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K，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9A91F-EE87-B932-1685-75A967A134E1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22DF3A-F0EC-415E-1864-337EA7F2357E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0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电阻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1055" y="1064260"/>
            <a:ext cx="8010525" cy="5278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26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209925"/>
            <a:ext cx="6101715" cy="252539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103495" y="4215765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625" y="4215765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484245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66415"/>
            <a:ext cx="4220845" cy="2644140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225" y="3350895"/>
            <a:ext cx="374523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308215" y="3552190"/>
            <a:ext cx="3651885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37175" y="526732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36980" y="525907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35325" y="528637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3084195" y="4352925"/>
            <a:ext cx="1014095" cy="8813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93E185-7BE6-B5B3-3B5C-604CC2CB6D0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9692640" y="4352925"/>
            <a:ext cx="1480185" cy="80708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256145" y="4513580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0097135" y="523430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156450" y="522605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543290" y="522478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/>
          <a:srcRect l="8110" t="13673" r="9305"/>
          <a:stretch>
            <a:fillRect/>
          </a:stretch>
        </p:blipFill>
        <p:spPr>
          <a:xfrm>
            <a:off x="8479790" y="4510405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7308215" y="1484848"/>
            <a:ext cx="367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请挑出一个红色发光二极管和一个绿色发光二极管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98855" y="2901950"/>
            <a:ext cx="921385" cy="7175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82040" y="4264025"/>
            <a:ext cx="838200" cy="487680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1767205" y="3091815"/>
            <a:ext cx="1550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电源正极符号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1767205" y="4315460"/>
            <a:ext cx="1652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电源负极符号）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2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23485" y="308483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767205" y="509651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5563870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6691630" y="1357630"/>
            <a:ext cx="3724275" cy="5140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请挑出电池盒+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1136650" y="2914333"/>
            <a:ext cx="2282825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023484" y="301317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6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A3E8-F8C8-2CF4-1C3F-F5D9F70B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A7727-39BC-F8BC-2747-97437C2FF45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85A84D-FDA5-A7E3-7D91-1A4AB40F318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0639EDA-E6C9-B1C2-CEF0-FA9A9EB124A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B76FC1-55CC-7F86-CC87-DEE22224F7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94BBE8E-CE3A-AA78-42C7-FDF05049EEE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31DC9B7-013D-CAE3-5348-C57D126AC89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534D517-8C18-281F-C7AB-1550A1B5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BD9FFC-7F32-7BF9-7237-57A84BEB4A7A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F8404E-AD5B-9A56-B33C-2D640E40CB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5DD893-75A9-61E7-F51D-6CE1029DFD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4454B6-AB84-F902-01E3-77320EF732CB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A4F896-9A61-30E3-2F0A-5155868C6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53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4477</Words>
  <Application>Microsoft Office PowerPoint</Application>
  <PresentationFormat>宽屏</PresentationFormat>
  <Paragraphs>648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Wingdings</vt:lpstr>
      <vt:lpstr>微软雅黑</vt:lpstr>
      <vt:lpstr>Calibri Light</vt:lpstr>
      <vt:lpstr>Arial</vt:lpstr>
      <vt:lpstr>锦绣宋体</vt:lpstr>
      <vt:lpstr>宋体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238</cp:revision>
  <dcterms:created xsi:type="dcterms:W3CDTF">2018-09-17T11:33:00Z</dcterms:created>
  <dcterms:modified xsi:type="dcterms:W3CDTF">2025-01-16T13:45:05Z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